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50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9" name="TextBox 18"/>
          <p:cNvSpPr txBox="1"/>
          <p:nvPr/>
        </p:nvSpPr>
        <p:spPr>
          <a:xfrm>
            <a:off x="2410693" y="3802414"/>
            <a:ext cx="39901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dirty="0">
                <a:solidFill>
                  <a:srgbClr val="3F81C3"/>
                </a:solidFill>
                <a:latin typeface="Trebuchet MS" panose="020B0603020202020204" pitchFamily="34" charset="0"/>
              </a:rPr>
              <a:t>"Kopienas ekrāns Ropažos: kultūrai, mācībām un sadarbībai"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10693" y="5192864"/>
            <a:ext cx="3997890" cy="3384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25-04-CL26-C0LA19.2202-000001</a:t>
            </a:r>
          </a:p>
          <a:p>
            <a:pPr algn="just"/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b="1" dirty="0" err="1"/>
              <a:t>Projekta</a:t>
            </a:r>
            <a:r>
              <a:rPr lang="en-GB" b="1" dirty="0"/>
              <a:t> </a:t>
            </a:r>
            <a:r>
              <a:rPr lang="en-GB" b="1" dirty="0" err="1"/>
              <a:t>mērķis</a:t>
            </a:r>
            <a:r>
              <a:rPr lang="en-GB" dirty="0"/>
              <a:t> - </a:t>
            </a:r>
            <a:r>
              <a:rPr lang="en-GB" dirty="0" err="1"/>
              <a:t>stiprināt</a:t>
            </a:r>
            <a:r>
              <a:rPr lang="en-GB" dirty="0"/>
              <a:t> </a:t>
            </a:r>
            <a:r>
              <a:rPr lang="en-GB" dirty="0" err="1"/>
              <a:t>Ropažu</a:t>
            </a:r>
            <a:r>
              <a:rPr lang="en-GB" dirty="0"/>
              <a:t> </a:t>
            </a:r>
            <a:r>
              <a:rPr lang="en-GB" dirty="0" err="1"/>
              <a:t>kopienu</a:t>
            </a:r>
            <a:r>
              <a:rPr lang="en-GB" dirty="0"/>
              <a:t> un </a:t>
            </a:r>
            <a:r>
              <a:rPr lang="en-GB" dirty="0" err="1"/>
              <a:t>paplašināt</a:t>
            </a:r>
            <a:r>
              <a:rPr lang="en-GB" dirty="0"/>
              <a:t> </a:t>
            </a:r>
            <a:r>
              <a:rPr lang="en-GB" dirty="0" err="1"/>
              <a:t>Ropažu</a:t>
            </a:r>
            <a:r>
              <a:rPr lang="en-GB" dirty="0"/>
              <a:t> </a:t>
            </a:r>
            <a:r>
              <a:rPr lang="en-GB" dirty="0" err="1"/>
              <a:t>bibliotēkas</a:t>
            </a:r>
            <a:r>
              <a:rPr lang="en-GB" dirty="0"/>
              <a:t> </a:t>
            </a:r>
            <a:r>
              <a:rPr lang="en-GB" dirty="0" err="1"/>
              <a:t>iespējas</a:t>
            </a:r>
            <a:r>
              <a:rPr lang="en-GB" dirty="0"/>
              <a:t>, </a:t>
            </a:r>
            <a:r>
              <a:rPr lang="en-GB" dirty="0" err="1"/>
              <a:t>iegādājoties</a:t>
            </a:r>
            <a:r>
              <a:rPr lang="en-GB" dirty="0"/>
              <a:t> </a:t>
            </a:r>
            <a:r>
              <a:rPr lang="en-GB" dirty="0" err="1"/>
              <a:t>modernu</a:t>
            </a:r>
            <a:r>
              <a:rPr lang="en-GB" dirty="0"/>
              <a:t>, </a:t>
            </a:r>
            <a:r>
              <a:rPr lang="en-GB" dirty="0" err="1"/>
              <a:t>pārnēsājamu</a:t>
            </a:r>
            <a:r>
              <a:rPr lang="en-GB" dirty="0"/>
              <a:t> </a:t>
            </a:r>
            <a:r>
              <a:rPr lang="en-GB" dirty="0" err="1"/>
              <a:t>āra</a:t>
            </a:r>
            <a:r>
              <a:rPr lang="en-GB" dirty="0"/>
              <a:t> </a:t>
            </a:r>
            <a:r>
              <a:rPr lang="en-GB" dirty="0" err="1"/>
              <a:t>projektoru</a:t>
            </a:r>
            <a:r>
              <a:rPr lang="en-GB" dirty="0"/>
              <a:t> un </a:t>
            </a:r>
            <a:r>
              <a:rPr lang="en-GB" dirty="0" err="1"/>
              <a:t>ekrānu</a:t>
            </a:r>
            <a:r>
              <a:rPr lang="en-GB" dirty="0"/>
              <a:t>, kas </a:t>
            </a:r>
            <a:r>
              <a:rPr lang="en-GB" dirty="0" err="1"/>
              <a:t>ļaus</a:t>
            </a:r>
            <a:r>
              <a:rPr lang="en-GB" dirty="0"/>
              <a:t> </a:t>
            </a:r>
            <a:r>
              <a:rPr lang="en-GB" dirty="0" err="1"/>
              <a:t>organizēt</a:t>
            </a:r>
            <a:r>
              <a:rPr lang="en-GB" dirty="0"/>
              <a:t> </a:t>
            </a:r>
            <a:r>
              <a:rPr lang="en-GB" dirty="0" err="1"/>
              <a:t>daudzveidīgus</a:t>
            </a:r>
            <a:r>
              <a:rPr lang="en-GB" dirty="0"/>
              <a:t> </a:t>
            </a:r>
            <a:r>
              <a:rPr lang="en-GB" dirty="0" err="1"/>
              <a:t>kultūras</a:t>
            </a:r>
            <a:r>
              <a:rPr lang="en-GB" dirty="0"/>
              <a:t>, </a:t>
            </a:r>
            <a:r>
              <a:rPr lang="en-GB" dirty="0" err="1"/>
              <a:t>izglītojošus</a:t>
            </a:r>
            <a:r>
              <a:rPr lang="en-GB" dirty="0"/>
              <a:t> un </a:t>
            </a:r>
            <a:r>
              <a:rPr lang="en-GB" dirty="0" err="1"/>
              <a:t>sabiedriskus</a:t>
            </a:r>
            <a:r>
              <a:rPr lang="en-GB" dirty="0"/>
              <a:t> </a:t>
            </a:r>
            <a:r>
              <a:rPr lang="en-GB" dirty="0" err="1"/>
              <a:t>pasākumus</a:t>
            </a:r>
            <a:r>
              <a:rPr lang="en-GB" dirty="0"/>
              <a:t>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iekštelpās</a:t>
            </a:r>
            <a:r>
              <a:rPr lang="en-GB" dirty="0"/>
              <a:t>,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bibliotēkas</a:t>
            </a:r>
            <a:r>
              <a:rPr lang="en-GB" dirty="0"/>
              <a:t> </a:t>
            </a:r>
            <a:r>
              <a:rPr lang="en-GB" dirty="0" err="1"/>
              <a:t>āra</a:t>
            </a:r>
            <a:r>
              <a:rPr lang="en-GB" dirty="0"/>
              <a:t> </a:t>
            </a:r>
            <a:r>
              <a:rPr lang="en-GB" dirty="0" err="1"/>
              <a:t>teritorijā</a:t>
            </a:r>
            <a:r>
              <a:rPr lang="en-GB" dirty="0"/>
              <a:t>.</a:t>
            </a:r>
            <a:endParaRPr lang="lv-LV" dirty="0"/>
          </a:p>
          <a:p>
            <a:pPr algn="ctr"/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23" y="8842905"/>
            <a:ext cx="514589" cy="65972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7002" y="5845615"/>
            <a:ext cx="1888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.202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.-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.202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6414,39 EUR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9199" y="7825569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3816,57 EUR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27282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B9839A6-58CA-9C8A-F621-CE0D511B66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55549" y="8767502"/>
            <a:ext cx="1521553" cy="73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</TotalTime>
  <Words>88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Linda Bērziņa</cp:lastModifiedBy>
  <cp:revision>58</cp:revision>
  <cp:lastPrinted>2023-10-10T07:19:57Z</cp:lastPrinted>
  <dcterms:created xsi:type="dcterms:W3CDTF">2022-11-23T12:02:04Z</dcterms:created>
  <dcterms:modified xsi:type="dcterms:W3CDTF">2025-09-18T10:56:18Z</dcterms:modified>
</cp:coreProperties>
</file>