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6858000" cy="9906000" type="A4"/>
  <p:notesSz cx="6799263" cy="9929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438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425" y="744725"/>
            <a:ext cx="4533050" cy="3723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925" y="4716650"/>
            <a:ext cx="5439400" cy="44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925" y="4716650"/>
            <a:ext cx="5439400" cy="44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425" y="744725"/>
            <a:ext cx="4533050" cy="3723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857250" y="5202945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-L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71490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86369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-L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449696" y="3985466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550679" y="2549572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-L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71490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71490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-L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467918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467918" y="6629228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-L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471490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-L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472383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472383" y="2428349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472383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3471864" y="2428349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3471864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-L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471490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-L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-L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915544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72381" y="2971802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-L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915544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72381" y="2971802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-LV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490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490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-LV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2410693" y="3262745"/>
            <a:ext cx="4447309" cy="103910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4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3"/>
          <p:cNvSpPr/>
          <p:nvPr/>
        </p:nvSpPr>
        <p:spPr>
          <a:xfrm>
            <a:off x="2410693" y="9812723"/>
            <a:ext cx="4447309" cy="103910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4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2410693" y="3802414"/>
            <a:ext cx="3990107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lv-LV" sz="3200" b="0" i="0" u="none" strike="noStrike" cap="none">
                <a:solidFill>
                  <a:srgbClr val="3F81C3"/>
                </a:solidFill>
                <a:latin typeface="Trebuchet MS"/>
                <a:ea typeface="Trebuchet MS"/>
                <a:cs typeface="Trebuchet MS"/>
                <a:sym typeface="Trebuchet MS"/>
              </a:rPr>
              <a:t>"Malkas ražotnes izveide"</a:t>
            </a:r>
            <a:endParaRPr/>
          </a:p>
        </p:txBody>
      </p:sp>
      <p:sp>
        <p:nvSpPr>
          <p:cNvPr id="87" name="Google Shape;87;p13"/>
          <p:cNvSpPr txBox="1"/>
          <p:nvPr/>
        </p:nvSpPr>
        <p:spPr>
          <a:xfrm>
            <a:off x="2402910" y="5272122"/>
            <a:ext cx="3997891" cy="28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lv-LV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Projekta Nr. 24-04-CL26-C0LA19.2102-000003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lv-LV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Projekta mērķis - uzsākt apkures malkas un kamīnmalkas ražošanu, nodrošināt produkcijas tirdzniecību vietējā tirgū, kā arī tās eksportu uz Eiropas valstīm (Skandināvija, Anglija, Īrija, Skotija un Vācija). 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lv-LV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lv-LV" sz="1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Atbalsta Zemkopības ministrija un Lauku atbalsta dienests</a:t>
            </a:r>
            <a:endParaRPr/>
          </a:p>
        </p:txBody>
      </p:sp>
      <p:pic>
        <p:nvPicPr>
          <p:cNvPr id="88" name="Google Shape;88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99723" y="8842905"/>
            <a:ext cx="514589" cy="65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3"/>
          <p:cNvPicPr preferRelativeResize="0"/>
          <p:nvPr/>
        </p:nvPicPr>
        <p:blipFill rotWithShape="1">
          <a:blip r:embed="rId4">
            <a:alphaModFix/>
          </a:blip>
          <a:srcRect t="6473" b="6975"/>
          <a:stretch/>
        </p:blipFill>
        <p:spPr>
          <a:xfrm>
            <a:off x="565629" y="8635092"/>
            <a:ext cx="1190989" cy="1044426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217002" y="5507059"/>
            <a:ext cx="175002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lv-LV" sz="1600">
                <a:solidFill>
                  <a:srgbClr val="3F81C3"/>
                </a:solidFill>
                <a:latin typeface="Trebuchet MS"/>
                <a:ea typeface="Trebuchet MS"/>
                <a:cs typeface="Trebuchet MS"/>
                <a:sym typeface="Trebuchet MS"/>
              </a:rPr>
              <a:t>Projekta ilgums</a:t>
            </a:r>
            <a:endParaRPr/>
          </a:p>
        </p:txBody>
      </p:sp>
      <p:sp>
        <p:nvSpPr>
          <p:cNvPr id="91" name="Google Shape;91;p13"/>
          <p:cNvSpPr txBox="1"/>
          <p:nvPr/>
        </p:nvSpPr>
        <p:spPr>
          <a:xfrm>
            <a:off x="217002" y="5845615"/>
            <a:ext cx="188824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lv-LV" sz="1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09.2024.-10.2025.</a:t>
            </a:r>
            <a:endParaRPr/>
          </a:p>
        </p:txBody>
      </p:sp>
      <p:pic>
        <p:nvPicPr>
          <p:cNvPr id="92" name="Google Shape;92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17002" y="3473819"/>
            <a:ext cx="1005220" cy="100522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3"/>
          <p:cNvSpPr txBox="1"/>
          <p:nvPr/>
        </p:nvSpPr>
        <p:spPr>
          <a:xfrm>
            <a:off x="217002" y="6729644"/>
            <a:ext cx="175002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lv-LV" sz="1600">
                <a:solidFill>
                  <a:srgbClr val="3F81C3"/>
                </a:solidFill>
                <a:latin typeface="Trebuchet MS"/>
                <a:ea typeface="Trebuchet MS"/>
                <a:cs typeface="Trebuchet MS"/>
                <a:sym typeface="Trebuchet MS"/>
              </a:rPr>
              <a:t>Kopējā summa</a:t>
            </a:r>
            <a:endParaRPr/>
          </a:p>
        </p:txBody>
      </p:sp>
      <p:sp>
        <p:nvSpPr>
          <p:cNvPr id="94" name="Google Shape;94;p13"/>
          <p:cNvSpPr txBox="1"/>
          <p:nvPr/>
        </p:nvSpPr>
        <p:spPr>
          <a:xfrm>
            <a:off x="217002" y="7068201"/>
            <a:ext cx="2185908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lv-LV" sz="1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49837.59  EUR</a:t>
            </a:r>
            <a:endParaRPr/>
          </a:p>
        </p:txBody>
      </p:sp>
      <p:sp>
        <p:nvSpPr>
          <p:cNvPr id="95" name="Google Shape;95;p13"/>
          <p:cNvSpPr txBox="1"/>
          <p:nvPr/>
        </p:nvSpPr>
        <p:spPr>
          <a:xfrm>
            <a:off x="217002" y="7545251"/>
            <a:ext cx="188824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lv-LV" sz="1600">
                <a:solidFill>
                  <a:srgbClr val="3F81C3"/>
                </a:solidFill>
                <a:latin typeface="Trebuchet MS"/>
                <a:ea typeface="Trebuchet MS"/>
                <a:cs typeface="Trebuchet MS"/>
                <a:sym typeface="Trebuchet MS"/>
              </a:rPr>
              <a:t>ES līdzfinansējums</a:t>
            </a:r>
            <a:endParaRPr/>
          </a:p>
        </p:txBody>
      </p:sp>
      <p:sp>
        <p:nvSpPr>
          <p:cNvPr id="96" name="Google Shape;96;p13"/>
          <p:cNvSpPr txBox="1"/>
          <p:nvPr/>
        </p:nvSpPr>
        <p:spPr>
          <a:xfrm>
            <a:off x="217002" y="7883805"/>
            <a:ext cx="225810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lv-LV" sz="1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25417.17  EUR</a:t>
            </a:r>
            <a:endParaRPr/>
          </a:p>
        </p:txBody>
      </p:sp>
      <p:cxnSp>
        <p:nvCxnSpPr>
          <p:cNvPr id="97" name="Google Shape;97;p13"/>
          <p:cNvCxnSpPr/>
          <p:nvPr/>
        </p:nvCxnSpPr>
        <p:spPr>
          <a:xfrm rot="10800000" flipH="1">
            <a:off x="290557" y="7449284"/>
            <a:ext cx="1520314" cy="14094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98" name="Google Shape;98;p13"/>
          <p:cNvSpPr txBox="1"/>
          <p:nvPr/>
        </p:nvSpPr>
        <p:spPr>
          <a:xfrm>
            <a:off x="217002" y="4448002"/>
            <a:ext cx="1593869" cy="60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lv-LV" sz="1100">
                <a:solidFill>
                  <a:srgbClr val="3F81C3"/>
                </a:solidFill>
                <a:latin typeface="Trebuchet MS"/>
                <a:ea typeface="Trebuchet MS"/>
                <a:cs typeface="Trebuchet MS"/>
                <a:sym typeface="Trebuchet MS"/>
              </a:rPr>
              <a:t>Izveidojiet savu QR kodu vai ielieciet mājaslapas adresi</a:t>
            </a:r>
            <a:endParaRPr/>
          </a:p>
        </p:txBody>
      </p:sp>
      <p:pic>
        <p:nvPicPr>
          <p:cNvPr id="99" name="Google Shape;99;p1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0"/>
            <a:ext cx="6858000" cy="32728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631045" y="8623907"/>
            <a:ext cx="1977887" cy="9556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A4 Paper (210x297 mm)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Questionable</dc:creator>
  <cp:lastModifiedBy>Andris Biedrins</cp:lastModifiedBy>
  <cp:revision>1</cp:revision>
  <dcterms:modified xsi:type="dcterms:W3CDTF">2026-07-09T18:13:12Z</dcterms:modified>
</cp:coreProperties>
</file>